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79E4B5A-12D8-45CE-8C26-ABF711BC60F8}" type="datetimeFigureOut">
              <a:rPr lang="de-DE" smtClean="0"/>
              <a:t>17.06.2014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FBDEC87-23EF-49C1-8690-15A8FDFBA92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UNITED NATIONS GENEVA</a:t>
            </a:r>
          </a:p>
          <a:p>
            <a:r>
              <a:rPr lang="de-DE" dirty="0" smtClean="0"/>
              <a:t> June 2014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Palestinian</a:t>
            </a:r>
            <a:r>
              <a:rPr lang="de-DE" dirty="0" smtClean="0"/>
              <a:t> </a:t>
            </a:r>
            <a:r>
              <a:rPr lang="de-DE" dirty="0" err="1" smtClean="0"/>
              <a:t>children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710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Palestine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0848"/>
            <a:ext cx="3949030" cy="3949030"/>
          </a:xfrm>
        </p:spPr>
      </p:pic>
    </p:spTree>
    <p:extLst>
      <p:ext uri="{BB962C8B-B14F-4D97-AF65-F5344CB8AC3E}">
        <p14:creationId xmlns:p14="http://schemas.microsoft.com/office/powerpoint/2010/main" val="373994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Settlements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16832"/>
            <a:ext cx="4359722" cy="4373563"/>
          </a:xfrm>
        </p:spPr>
      </p:pic>
    </p:spTree>
    <p:extLst>
      <p:ext uri="{BB962C8B-B14F-4D97-AF65-F5344CB8AC3E}">
        <p14:creationId xmlns:p14="http://schemas.microsoft.com/office/powerpoint/2010/main" val="3548344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Occupation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/>
          </a:p>
          <a:p>
            <a:endParaRPr lang="fr-CH" dirty="0"/>
          </a:p>
          <a:p>
            <a:r>
              <a:rPr lang="fr-CH" dirty="0" smtClean="0"/>
              <a:t>Checkpoints</a:t>
            </a:r>
            <a:endParaRPr lang="de-DE" dirty="0"/>
          </a:p>
          <a:p>
            <a:r>
              <a:rPr lang="fr-CH" dirty="0" err="1"/>
              <a:t>Demolitions</a:t>
            </a:r>
            <a:r>
              <a:rPr lang="fr-CH" dirty="0"/>
              <a:t> </a:t>
            </a:r>
            <a:endParaRPr lang="fr-CH" dirty="0" smtClean="0"/>
          </a:p>
          <a:p>
            <a:r>
              <a:rPr lang="fr-CH" dirty="0" err="1"/>
              <a:t>A</a:t>
            </a:r>
            <a:r>
              <a:rPr lang="fr-CH" dirty="0" err="1" smtClean="0"/>
              <a:t>rrests</a:t>
            </a:r>
            <a:endParaRPr lang="de-DE" dirty="0"/>
          </a:p>
          <a:p>
            <a:r>
              <a:rPr lang="en-US" dirty="0"/>
              <a:t>Violence 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295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Checkpoints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08920"/>
            <a:ext cx="5004048" cy="3753036"/>
          </a:xfrm>
          <a:prstGeom prst="rect">
            <a:avLst/>
          </a:prstGeom>
        </p:spPr>
      </p:pic>
      <p:pic>
        <p:nvPicPr>
          <p:cNvPr id="6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9"/>
            <a:ext cx="4609528" cy="3456384"/>
          </a:xfrm>
        </p:spPr>
      </p:pic>
    </p:spTree>
    <p:extLst>
      <p:ext uri="{BB962C8B-B14F-4D97-AF65-F5344CB8AC3E}">
        <p14:creationId xmlns:p14="http://schemas.microsoft.com/office/powerpoint/2010/main" val="364564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demolitions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996952"/>
            <a:ext cx="5220072" cy="3480048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3825046" cy="2520280"/>
          </a:xfrm>
        </p:spPr>
      </p:pic>
    </p:spTree>
    <p:extLst>
      <p:ext uri="{BB962C8B-B14F-4D97-AF65-F5344CB8AC3E}">
        <p14:creationId xmlns:p14="http://schemas.microsoft.com/office/powerpoint/2010/main" val="320481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Arrests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861048"/>
            <a:ext cx="5002037" cy="2388865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4217077" cy="2810699"/>
          </a:xfrm>
        </p:spPr>
      </p:pic>
    </p:spTree>
    <p:extLst>
      <p:ext uri="{BB962C8B-B14F-4D97-AF65-F5344CB8AC3E}">
        <p14:creationId xmlns:p14="http://schemas.microsoft.com/office/powerpoint/2010/main" val="2663285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violence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429000"/>
            <a:ext cx="2857500" cy="2952750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4176464" cy="3132348"/>
          </a:xfrm>
        </p:spPr>
      </p:pic>
    </p:spTree>
    <p:extLst>
      <p:ext uri="{BB962C8B-B14F-4D97-AF65-F5344CB8AC3E}">
        <p14:creationId xmlns:p14="http://schemas.microsoft.com/office/powerpoint/2010/main" val="3963287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ke">
  <a:themeElements>
    <a:clrScheme name="Apothek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ke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k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0</TotalTime>
  <Words>19</Words>
  <Application>Microsoft Office PowerPoint</Application>
  <PresentationFormat>Bildschirmpräsentation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Apotheke</vt:lpstr>
      <vt:lpstr>Palestinian children </vt:lpstr>
      <vt:lpstr>Palestine</vt:lpstr>
      <vt:lpstr>Settlements</vt:lpstr>
      <vt:lpstr>Occupation</vt:lpstr>
      <vt:lpstr>Checkpoints </vt:lpstr>
      <vt:lpstr>demolitions</vt:lpstr>
      <vt:lpstr>Arrests</vt:lpstr>
      <vt:lpstr>violence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Palestinian children</dc:title>
  <dc:creator>Daniela</dc:creator>
  <cp:lastModifiedBy>Daniela</cp:lastModifiedBy>
  <cp:revision>7</cp:revision>
  <dcterms:created xsi:type="dcterms:W3CDTF">2014-06-17T05:41:27Z</dcterms:created>
  <dcterms:modified xsi:type="dcterms:W3CDTF">2014-06-17T07:04:41Z</dcterms:modified>
</cp:coreProperties>
</file>