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74" r:id="rId4"/>
    <p:sldId id="279" r:id="rId5"/>
    <p:sldId id="258" r:id="rId6"/>
    <p:sldId id="278" r:id="rId7"/>
    <p:sldId id="262" r:id="rId8"/>
    <p:sldId id="280" r:id="rId9"/>
    <p:sldId id="272" r:id="rId10"/>
    <p:sldId id="283" r:id="rId11"/>
    <p:sldId id="281" r:id="rId12"/>
    <p:sldId id="267" r:id="rId13"/>
    <p:sldId id="286" r:id="rId14"/>
    <p:sldId id="285" r:id="rId15"/>
    <p:sldId id="276" r:id="rId16"/>
    <p:sldId id="261" r:id="rId17"/>
    <p:sldId id="265" r:id="rId18"/>
    <p:sldId id="287" r:id="rId19"/>
    <p:sldId id="284" r:id="rId20"/>
    <p:sldId id="271" r:id="rId2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17" autoAdjust="0"/>
    <p:restoredTop sz="94660"/>
  </p:normalViewPr>
  <p:slideViewPr>
    <p:cSldViewPr>
      <p:cViewPr varScale="1">
        <p:scale>
          <a:sx n="116" d="100"/>
          <a:sy n="116" d="100"/>
        </p:scale>
        <p:origin x="-127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A575F0-BCF5-419A-9AB2-1CBDD5F49E90}" type="datetimeFigureOut">
              <a:rPr lang="de-DE" smtClean="0"/>
              <a:t>14.07.2014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EA6CB5-06EF-4DAD-BC8A-A42DE39D8F2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23662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991C50-80CB-421B-8423-87E425C80A58}" type="datetimeFigureOut">
              <a:rPr lang="de-DE" smtClean="0"/>
              <a:t>14.07.2014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39713C-DAF3-4BF4-8B0E-835C190A7C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7665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"The Occupying Power shall not deport or transfer parts of its own civilian population into the territory it occupies."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9713C-DAF3-4BF4-8B0E-835C190A7CE4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3280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28F83-6434-4165-AF39-36961C25851A}" type="datetimeFigureOut">
              <a:rPr lang="de-DE" smtClean="0"/>
              <a:t>14.07.2014</a:t>
            </a:fld>
            <a:endParaRPr lang="de-DE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F6F15-F96A-47FC-8572-72D564E835DD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28F83-6434-4165-AF39-36961C25851A}" type="datetimeFigureOut">
              <a:rPr lang="de-DE" smtClean="0"/>
              <a:t>14.07.2014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F6F15-F96A-47FC-8572-72D564E835DD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28F83-6434-4165-AF39-36961C25851A}" type="datetimeFigureOut">
              <a:rPr lang="de-DE" smtClean="0"/>
              <a:t>14.07.2014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F6F15-F96A-47FC-8572-72D564E835DD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28F83-6434-4165-AF39-36961C25851A}" type="datetimeFigureOut">
              <a:rPr lang="de-DE" smtClean="0"/>
              <a:t>14.07.2014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F6F15-F96A-47FC-8572-72D564E835DD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28F83-6434-4165-AF39-36961C25851A}" type="datetimeFigureOut">
              <a:rPr lang="de-DE" smtClean="0"/>
              <a:t>14.07.2014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75F6F15-F96A-47FC-8572-72D564E835DD}" type="slidenum">
              <a:rPr lang="de-DE" smtClean="0"/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28F83-6434-4165-AF39-36961C25851A}" type="datetimeFigureOut">
              <a:rPr lang="de-DE" smtClean="0"/>
              <a:t>14.07.2014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F6F15-F96A-47FC-8572-72D564E835DD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28F83-6434-4165-AF39-36961C25851A}" type="datetimeFigureOut">
              <a:rPr lang="de-DE" smtClean="0"/>
              <a:t>14.07.2014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F6F15-F96A-47FC-8572-72D564E835DD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28F83-6434-4165-AF39-36961C25851A}" type="datetimeFigureOut">
              <a:rPr lang="de-DE" smtClean="0"/>
              <a:t>14.07.2014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F6F15-F96A-47FC-8572-72D564E835DD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28F83-6434-4165-AF39-36961C25851A}" type="datetimeFigureOut">
              <a:rPr lang="de-DE" smtClean="0"/>
              <a:t>14.07.2014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F6F15-F96A-47FC-8572-72D564E835DD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28F83-6434-4165-AF39-36961C25851A}" type="datetimeFigureOut">
              <a:rPr lang="de-DE" smtClean="0"/>
              <a:t>14.07.2014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F6F15-F96A-47FC-8572-72D564E835DD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de-DE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Bild durch Klicken auf Symbol hinzufügen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28F83-6434-4165-AF39-36961C25851A}" type="datetimeFigureOut">
              <a:rPr lang="de-DE" smtClean="0"/>
              <a:t>14.07.2014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F6F15-F96A-47FC-8572-72D564E835DD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8E28F83-6434-4165-AF39-36961C25851A}" type="datetimeFigureOut">
              <a:rPr lang="de-DE" smtClean="0"/>
              <a:t>14.07.2014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75F6F15-F96A-47FC-8572-72D564E835DD}" type="slidenum">
              <a:rPr lang="de-DE" smtClean="0"/>
              <a:t>‹Nr.›</a:t>
            </a:fld>
            <a:endParaRPr lang="de-D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de-DE" sz="4800" dirty="0" smtClean="0">
                <a:latin typeface="Ethnocentric" pitchFamily="2" charset="0"/>
              </a:rPr>
              <a:t>   Palestine </a:t>
            </a:r>
            <a:endParaRPr lang="de-DE" sz="4800" dirty="0">
              <a:latin typeface="Ethnocentric" pitchFamily="2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ar-LB" sz="11500" dirty="0" smtClean="0">
                <a:solidFill>
                  <a:schemeClr val="tx1"/>
                </a:solidFill>
              </a:rPr>
              <a:t>فلسطين</a:t>
            </a:r>
            <a:endParaRPr lang="de-DE" sz="1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18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Closures</a:t>
            </a:r>
            <a:r>
              <a:rPr lang="de-DE" dirty="0" smtClean="0"/>
              <a:t> 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15" y="1600200"/>
            <a:ext cx="7108769" cy="470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42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Closures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37982"/>
            <a:ext cx="8229600" cy="4632960"/>
          </a:xfrm>
        </p:spPr>
      </p:pic>
    </p:spTree>
    <p:extLst>
      <p:ext uri="{BB962C8B-B14F-4D97-AF65-F5344CB8AC3E}">
        <p14:creationId xmlns:p14="http://schemas.microsoft.com/office/powerpoint/2010/main" val="1535718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Settler</a:t>
            </a:r>
            <a:r>
              <a:rPr lang="de-DE" dirty="0" smtClean="0"/>
              <a:t> </a:t>
            </a:r>
            <a:r>
              <a:rPr lang="de-DE" dirty="0" err="1" smtClean="0"/>
              <a:t>violence</a:t>
            </a:r>
            <a:r>
              <a:rPr lang="de-DE" dirty="0" smtClean="0"/>
              <a:t> 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340768"/>
            <a:ext cx="6696744" cy="5022558"/>
          </a:xfrm>
        </p:spPr>
      </p:pic>
    </p:spTree>
    <p:extLst>
      <p:ext uri="{BB962C8B-B14F-4D97-AF65-F5344CB8AC3E}">
        <p14:creationId xmlns:p14="http://schemas.microsoft.com/office/powerpoint/2010/main" val="35606084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37982"/>
            <a:ext cx="8229600" cy="4632960"/>
          </a:xfrm>
        </p:spPr>
      </p:pic>
    </p:spTree>
    <p:extLst>
      <p:ext uri="{BB962C8B-B14F-4D97-AF65-F5344CB8AC3E}">
        <p14:creationId xmlns:p14="http://schemas.microsoft.com/office/powerpoint/2010/main" val="3149678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Settler</a:t>
            </a:r>
            <a:r>
              <a:rPr lang="de-DE" dirty="0" smtClean="0"/>
              <a:t> </a:t>
            </a:r>
            <a:r>
              <a:rPr lang="de-DE" dirty="0" err="1" smtClean="0"/>
              <a:t>violence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37982"/>
            <a:ext cx="8229600" cy="4632960"/>
          </a:xfrm>
        </p:spPr>
      </p:pic>
    </p:spTree>
    <p:extLst>
      <p:ext uri="{BB962C8B-B14F-4D97-AF65-F5344CB8AC3E}">
        <p14:creationId xmlns:p14="http://schemas.microsoft.com/office/powerpoint/2010/main" val="1625134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Military </a:t>
            </a:r>
            <a:r>
              <a:rPr lang="de-DE" dirty="0" err="1" smtClean="0"/>
              <a:t>presence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smtClean="0"/>
              <a:t>Checkpoints</a:t>
            </a:r>
          </a:p>
          <a:p>
            <a:r>
              <a:rPr lang="de-DE" dirty="0" err="1" smtClean="0"/>
              <a:t>Arbitrary</a:t>
            </a:r>
            <a:r>
              <a:rPr lang="de-DE" dirty="0" smtClean="0"/>
              <a:t> </a:t>
            </a:r>
            <a:r>
              <a:rPr lang="de-DE" dirty="0" err="1" smtClean="0"/>
              <a:t>arrests</a:t>
            </a:r>
            <a:endParaRPr lang="de-DE" dirty="0" smtClean="0"/>
          </a:p>
          <a:p>
            <a:r>
              <a:rPr lang="de-DE" dirty="0" err="1" smtClean="0"/>
              <a:t>Violence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impunity</a:t>
            </a:r>
            <a:endParaRPr lang="de-DE" dirty="0"/>
          </a:p>
          <a:p>
            <a:endParaRPr lang="de-DE" dirty="0"/>
          </a:p>
          <a:p>
            <a:pPr marL="13716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39549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Checkpoints 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  <p:sp>
        <p:nvSpPr>
          <p:cNvPr id="5" name="Textfeld 4"/>
          <p:cNvSpPr txBox="1"/>
          <p:nvPr/>
        </p:nvSpPr>
        <p:spPr>
          <a:xfrm>
            <a:off x="3131840" y="36450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366682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Arbitrary</a:t>
            </a:r>
            <a:r>
              <a:rPr lang="de-DE" dirty="0" smtClean="0"/>
              <a:t> </a:t>
            </a:r>
            <a:r>
              <a:rPr lang="de-DE" dirty="0" err="1" smtClean="0"/>
              <a:t>arrests</a:t>
            </a:r>
            <a:r>
              <a:rPr lang="de-DE" dirty="0" smtClean="0"/>
              <a:t>  </a:t>
            </a:r>
            <a:endParaRPr lang="de-DE" dirty="0"/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  <p:extLst>
      <p:ext uri="{BB962C8B-B14F-4D97-AF65-F5344CB8AC3E}">
        <p14:creationId xmlns:p14="http://schemas.microsoft.com/office/powerpoint/2010/main" val="2109790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V</a:t>
            </a:r>
            <a:r>
              <a:rPr lang="de-DE" dirty="0" err="1" smtClean="0"/>
              <a:t>iolence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39887"/>
            <a:ext cx="8229600" cy="4629150"/>
          </a:xfrm>
        </p:spPr>
      </p:pic>
    </p:spTree>
    <p:extLst>
      <p:ext uri="{BB962C8B-B14F-4D97-AF65-F5344CB8AC3E}">
        <p14:creationId xmlns:p14="http://schemas.microsoft.com/office/powerpoint/2010/main" val="1913842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Violence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https://www.youtube.com/watch?v=CaibEqx2m_k</a:t>
            </a:r>
          </a:p>
        </p:txBody>
      </p:sp>
    </p:spTree>
    <p:extLst>
      <p:ext uri="{BB962C8B-B14F-4D97-AF65-F5344CB8AC3E}">
        <p14:creationId xmlns:p14="http://schemas.microsoft.com/office/powerpoint/2010/main" val="2541944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History</a:t>
            </a:r>
            <a:r>
              <a:rPr lang="de-DE" dirty="0" smtClean="0"/>
              <a:t> </a:t>
            </a:r>
            <a:endParaRPr lang="de-DE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22" y="1600200"/>
            <a:ext cx="7067155" cy="4708525"/>
          </a:xfrm>
        </p:spPr>
      </p:pic>
    </p:spTree>
    <p:extLst>
      <p:ext uri="{BB962C8B-B14F-4D97-AF65-F5344CB8AC3E}">
        <p14:creationId xmlns:p14="http://schemas.microsoft.com/office/powerpoint/2010/main" val="31639749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Lack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identity</a:t>
            </a:r>
            <a:r>
              <a:rPr lang="de-DE" dirty="0" smtClean="0"/>
              <a:t> </a:t>
            </a: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  <p:extLst>
      <p:ext uri="{BB962C8B-B14F-4D97-AF65-F5344CB8AC3E}">
        <p14:creationId xmlns:p14="http://schemas.microsoft.com/office/powerpoint/2010/main" val="1242277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Oslo </a:t>
            </a:r>
            <a:r>
              <a:rPr lang="de-DE" dirty="0" err="1" smtClean="0"/>
              <a:t>agreement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628800"/>
            <a:ext cx="3615657" cy="4708525"/>
          </a:xfrm>
        </p:spPr>
      </p:pic>
    </p:spTree>
    <p:extLst>
      <p:ext uri="{BB962C8B-B14F-4D97-AF65-F5344CB8AC3E}">
        <p14:creationId xmlns:p14="http://schemas.microsoft.com/office/powerpoint/2010/main" val="2281881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Area A B C 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37982"/>
            <a:ext cx="8229600" cy="4632960"/>
          </a:xfrm>
        </p:spPr>
      </p:pic>
    </p:spTree>
    <p:extLst>
      <p:ext uri="{BB962C8B-B14F-4D97-AF65-F5344CB8AC3E}">
        <p14:creationId xmlns:p14="http://schemas.microsoft.com/office/powerpoint/2010/main" val="3695097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A </a:t>
            </a:r>
            <a:r>
              <a:rPr lang="de-DE" dirty="0" err="1" smtClean="0"/>
              <a:t>continuing</a:t>
            </a:r>
            <a:r>
              <a:rPr lang="de-DE" dirty="0" smtClean="0"/>
              <a:t> </a:t>
            </a:r>
            <a:r>
              <a:rPr lang="de-DE" dirty="0" err="1" smtClean="0"/>
              <a:t>suffering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r>
              <a:rPr lang="de-DE" dirty="0"/>
              <a:t>Land </a:t>
            </a:r>
            <a:r>
              <a:rPr lang="de-DE" dirty="0" err="1"/>
              <a:t>annexation</a:t>
            </a:r>
            <a:endParaRPr lang="de-DE" dirty="0"/>
          </a:p>
          <a:p>
            <a:r>
              <a:rPr lang="de-DE" dirty="0" smtClean="0"/>
              <a:t>Military </a:t>
            </a:r>
            <a:r>
              <a:rPr lang="de-DE" dirty="0" err="1" smtClean="0"/>
              <a:t>presence</a:t>
            </a:r>
            <a:r>
              <a:rPr lang="de-DE" dirty="0" smtClean="0"/>
              <a:t> </a:t>
            </a:r>
          </a:p>
          <a:p>
            <a:r>
              <a:rPr lang="de-DE" dirty="0" err="1" smtClean="0"/>
              <a:t>Discrimination</a:t>
            </a:r>
            <a:r>
              <a:rPr lang="de-DE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88114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Land </a:t>
            </a:r>
            <a:r>
              <a:rPr lang="de-DE" dirty="0" err="1" smtClean="0"/>
              <a:t>annexation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/>
          </a:p>
          <a:p>
            <a:r>
              <a:rPr lang="de-DE" dirty="0" smtClean="0"/>
              <a:t>Settlements </a:t>
            </a:r>
          </a:p>
          <a:p>
            <a:r>
              <a:rPr lang="de-DE" dirty="0" err="1" smtClean="0"/>
              <a:t>Seperation</a:t>
            </a:r>
            <a:r>
              <a:rPr lang="de-DE" dirty="0" smtClean="0"/>
              <a:t> </a:t>
            </a:r>
            <a:r>
              <a:rPr lang="de-DE" dirty="0" err="1" smtClean="0"/>
              <a:t>Barrier</a:t>
            </a:r>
            <a:r>
              <a:rPr lang="de-DE" dirty="0" smtClean="0"/>
              <a:t> </a:t>
            </a:r>
          </a:p>
          <a:p>
            <a:r>
              <a:rPr lang="de-DE" dirty="0" err="1" smtClean="0"/>
              <a:t>Demolitions</a:t>
            </a:r>
            <a:r>
              <a:rPr lang="de-DE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18217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Settlements 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  <p:sp>
        <p:nvSpPr>
          <p:cNvPr id="5" name="Textfeld 4"/>
          <p:cNvSpPr txBox="1"/>
          <p:nvPr/>
        </p:nvSpPr>
        <p:spPr>
          <a:xfrm>
            <a:off x="1907704" y="3717032"/>
            <a:ext cx="507061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 smtClean="0">
                <a:solidFill>
                  <a:schemeClr val="bg1"/>
                </a:solidFill>
              </a:rPr>
              <a:t>Fourth</a:t>
            </a:r>
            <a:r>
              <a:rPr lang="de-DE" b="1" dirty="0" smtClean="0">
                <a:solidFill>
                  <a:schemeClr val="bg1"/>
                </a:solidFill>
              </a:rPr>
              <a:t> </a:t>
            </a:r>
            <a:r>
              <a:rPr lang="de-DE" b="1" dirty="0" err="1" smtClean="0">
                <a:solidFill>
                  <a:schemeClr val="bg1"/>
                </a:solidFill>
              </a:rPr>
              <a:t>Geneva</a:t>
            </a:r>
            <a:r>
              <a:rPr lang="de-DE" b="1" dirty="0" smtClean="0">
                <a:solidFill>
                  <a:schemeClr val="bg1"/>
                </a:solidFill>
              </a:rPr>
              <a:t> </a:t>
            </a:r>
            <a:r>
              <a:rPr lang="de-DE" b="1" dirty="0" err="1" smtClean="0">
                <a:solidFill>
                  <a:schemeClr val="bg1"/>
                </a:solidFill>
              </a:rPr>
              <a:t>Conventions</a:t>
            </a:r>
            <a:r>
              <a:rPr lang="de-DE" b="1" dirty="0" smtClean="0">
                <a:solidFill>
                  <a:schemeClr val="bg1"/>
                </a:solidFill>
              </a:rPr>
              <a:t> </a:t>
            </a:r>
            <a:r>
              <a:rPr lang="de-DE" b="1" dirty="0" err="1" smtClean="0">
                <a:solidFill>
                  <a:schemeClr val="bg1"/>
                </a:solidFill>
              </a:rPr>
              <a:t>Article</a:t>
            </a:r>
            <a:r>
              <a:rPr lang="de-DE" b="1" dirty="0" smtClean="0">
                <a:solidFill>
                  <a:schemeClr val="bg1"/>
                </a:solidFill>
              </a:rPr>
              <a:t> 49</a:t>
            </a:r>
          </a:p>
          <a:p>
            <a:r>
              <a:rPr lang="de-DE" b="1" dirty="0" smtClean="0">
                <a:solidFill>
                  <a:schemeClr val="bg1"/>
                </a:solidFill>
              </a:rPr>
              <a:t>„The </a:t>
            </a:r>
            <a:r>
              <a:rPr lang="de-DE" b="1" dirty="0" err="1" smtClean="0">
                <a:solidFill>
                  <a:schemeClr val="bg1"/>
                </a:solidFill>
              </a:rPr>
              <a:t>Occupying</a:t>
            </a:r>
            <a:r>
              <a:rPr lang="de-DE" b="1" dirty="0" smtClean="0">
                <a:solidFill>
                  <a:schemeClr val="bg1"/>
                </a:solidFill>
              </a:rPr>
              <a:t> power </a:t>
            </a:r>
            <a:r>
              <a:rPr lang="de-DE" b="1" dirty="0" err="1" smtClean="0">
                <a:solidFill>
                  <a:schemeClr val="bg1"/>
                </a:solidFill>
              </a:rPr>
              <a:t>shall</a:t>
            </a:r>
            <a:r>
              <a:rPr lang="de-DE" b="1" dirty="0" smtClean="0">
                <a:solidFill>
                  <a:schemeClr val="bg1"/>
                </a:solidFill>
              </a:rPr>
              <a:t> not </a:t>
            </a:r>
            <a:r>
              <a:rPr lang="de-DE" b="1" dirty="0" err="1" smtClean="0">
                <a:solidFill>
                  <a:schemeClr val="bg1"/>
                </a:solidFill>
              </a:rPr>
              <a:t>deport</a:t>
            </a:r>
            <a:r>
              <a:rPr lang="de-DE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de-DE" b="1" dirty="0" err="1" smtClean="0">
                <a:solidFill>
                  <a:schemeClr val="bg1"/>
                </a:solidFill>
              </a:rPr>
              <a:t>Or</a:t>
            </a:r>
            <a:r>
              <a:rPr lang="de-DE" b="1" dirty="0" smtClean="0">
                <a:solidFill>
                  <a:schemeClr val="bg1"/>
                </a:solidFill>
              </a:rPr>
              <a:t> </a:t>
            </a:r>
            <a:r>
              <a:rPr lang="de-DE" b="1" dirty="0" err="1" smtClean="0">
                <a:solidFill>
                  <a:schemeClr val="bg1"/>
                </a:solidFill>
              </a:rPr>
              <a:t>transfer</a:t>
            </a:r>
            <a:r>
              <a:rPr lang="de-DE" b="1" dirty="0" smtClean="0">
                <a:solidFill>
                  <a:schemeClr val="bg1"/>
                </a:solidFill>
              </a:rPr>
              <a:t> </a:t>
            </a:r>
            <a:r>
              <a:rPr lang="de-DE" b="1" dirty="0" err="1" smtClean="0">
                <a:solidFill>
                  <a:schemeClr val="bg1"/>
                </a:solidFill>
              </a:rPr>
              <a:t>part</a:t>
            </a:r>
            <a:r>
              <a:rPr lang="de-DE" b="1" dirty="0" smtClean="0">
                <a:solidFill>
                  <a:schemeClr val="bg1"/>
                </a:solidFill>
              </a:rPr>
              <a:t> </a:t>
            </a:r>
            <a:r>
              <a:rPr lang="de-DE" b="1" dirty="0" err="1" smtClean="0">
                <a:solidFill>
                  <a:schemeClr val="bg1"/>
                </a:solidFill>
              </a:rPr>
              <a:t>of</a:t>
            </a:r>
            <a:r>
              <a:rPr lang="de-DE" b="1" dirty="0" smtClean="0">
                <a:solidFill>
                  <a:schemeClr val="bg1"/>
                </a:solidFill>
              </a:rPr>
              <a:t> ist </a:t>
            </a:r>
            <a:r>
              <a:rPr lang="de-DE" b="1" dirty="0" err="1" smtClean="0">
                <a:solidFill>
                  <a:schemeClr val="bg1"/>
                </a:solidFill>
              </a:rPr>
              <a:t>own</a:t>
            </a:r>
            <a:r>
              <a:rPr lang="de-DE" b="1" dirty="0" smtClean="0">
                <a:solidFill>
                  <a:schemeClr val="bg1"/>
                </a:solidFill>
              </a:rPr>
              <a:t> </a:t>
            </a:r>
            <a:r>
              <a:rPr lang="de-DE" b="1" dirty="0" err="1" smtClean="0">
                <a:solidFill>
                  <a:schemeClr val="bg1"/>
                </a:solidFill>
              </a:rPr>
              <a:t>civilian</a:t>
            </a:r>
            <a:r>
              <a:rPr lang="de-DE" b="1" dirty="0" smtClean="0">
                <a:solidFill>
                  <a:schemeClr val="bg1"/>
                </a:solidFill>
              </a:rPr>
              <a:t> </a:t>
            </a:r>
            <a:r>
              <a:rPr lang="de-DE" b="1" dirty="0" err="1" smtClean="0">
                <a:solidFill>
                  <a:schemeClr val="bg1"/>
                </a:solidFill>
              </a:rPr>
              <a:t>population</a:t>
            </a:r>
            <a:r>
              <a:rPr lang="de-DE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de-DE" b="1" dirty="0" err="1" smtClean="0">
                <a:solidFill>
                  <a:schemeClr val="bg1"/>
                </a:solidFill>
              </a:rPr>
              <a:t>Into</a:t>
            </a:r>
            <a:r>
              <a:rPr lang="de-DE" b="1" dirty="0" smtClean="0">
                <a:solidFill>
                  <a:schemeClr val="bg1"/>
                </a:solidFill>
              </a:rPr>
              <a:t> </a:t>
            </a:r>
            <a:r>
              <a:rPr lang="de-DE" b="1" dirty="0" err="1" smtClean="0">
                <a:solidFill>
                  <a:schemeClr val="bg1"/>
                </a:solidFill>
              </a:rPr>
              <a:t>the</a:t>
            </a:r>
            <a:r>
              <a:rPr lang="de-DE" b="1" dirty="0" smtClean="0">
                <a:solidFill>
                  <a:schemeClr val="bg1"/>
                </a:solidFill>
              </a:rPr>
              <a:t> </a:t>
            </a:r>
            <a:r>
              <a:rPr lang="de-DE" b="1" dirty="0" err="1" smtClean="0">
                <a:solidFill>
                  <a:schemeClr val="bg1"/>
                </a:solidFill>
              </a:rPr>
              <a:t>territories</a:t>
            </a:r>
            <a:r>
              <a:rPr lang="de-DE" b="1" dirty="0" smtClean="0">
                <a:solidFill>
                  <a:schemeClr val="bg1"/>
                </a:solidFill>
              </a:rPr>
              <a:t> </a:t>
            </a:r>
            <a:r>
              <a:rPr lang="de-DE" b="1" dirty="0" err="1" smtClean="0">
                <a:solidFill>
                  <a:schemeClr val="bg1"/>
                </a:solidFill>
              </a:rPr>
              <a:t>it</a:t>
            </a:r>
            <a:r>
              <a:rPr lang="de-DE" b="1" dirty="0" smtClean="0">
                <a:solidFill>
                  <a:schemeClr val="bg1"/>
                </a:solidFill>
              </a:rPr>
              <a:t> </a:t>
            </a:r>
            <a:r>
              <a:rPr lang="de-DE" b="1" dirty="0" err="1" smtClean="0">
                <a:solidFill>
                  <a:schemeClr val="bg1"/>
                </a:solidFill>
              </a:rPr>
              <a:t>occupies</a:t>
            </a:r>
            <a:r>
              <a:rPr lang="de-DE" b="1" dirty="0" smtClean="0">
                <a:solidFill>
                  <a:schemeClr val="bg1"/>
                </a:solidFill>
              </a:rPr>
              <a:t>“</a:t>
            </a:r>
          </a:p>
          <a:p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988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Separation </a:t>
            </a:r>
            <a:r>
              <a:rPr lang="de-DE" dirty="0" err="1" smtClean="0"/>
              <a:t>Barrier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  <p:extLst>
      <p:ext uri="{BB962C8B-B14F-4D97-AF65-F5344CB8AC3E}">
        <p14:creationId xmlns:p14="http://schemas.microsoft.com/office/powerpoint/2010/main" val="2238694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Demolitions</a:t>
            </a:r>
            <a:endParaRPr lang="de-DE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  <p:extLst>
      <p:ext uri="{BB962C8B-B14F-4D97-AF65-F5344CB8AC3E}">
        <p14:creationId xmlns:p14="http://schemas.microsoft.com/office/powerpoint/2010/main" val="4740029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anke">
  <a:themeElements>
    <a:clrScheme name="Anank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nank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nank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101</Words>
  <Application>Microsoft Office PowerPoint</Application>
  <PresentationFormat>Bildschirmpräsentation (4:3)</PresentationFormat>
  <Paragraphs>42</Paragraphs>
  <Slides>20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1" baseType="lpstr">
      <vt:lpstr>Ananke</vt:lpstr>
      <vt:lpstr>   Palestine </vt:lpstr>
      <vt:lpstr>History </vt:lpstr>
      <vt:lpstr>Oslo agreement</vt:lpstr>
      <vt:lpstr>Area A B C </vt:lpstr>
      <vt:lpstr>A continuing suffering </vt:lpstr>
      <vt:lpstr>Land annexation </vt:lpstr>
      <vt:lpstr>Settlements </vt:lpstr>
      <vt:lpstr>Separation Barrier</vt:lpstr>
      <vt:lpstr>Demolitions</vt:lpstr>
      <vt:lpstr>Closures </vt:lpstr>
      <vt:lpstr>Closures</vt:lpstr>
      <vt:lpstr>Settler violence </vt:lpstr>
      <vt:lpstr>PowerPoint-Präsentation</vt:lpstr>
      <vt:lpstr>Settler violence</vt:lpstr>
      <vt:lpstr>Military presence </vt:lpstr>
      <vt:lpstr>Checkpoints </vt:lpstr>
      <vt:lpstr>Arbitrary arrests  </vt:lpstr>
      <vt:lpstr>Violence</vt:lpstr>
      <vt:lpstr>Violence </vt:lpstr>
      <vt:lpstr>Lack of identity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Daniela</dc:creator>
  <cp:lastModifiedBy>Daniela</cp:lastModifiedBy>
  <cp:revision>29</cp:revision>
  <cp:lastPrinted>2014-06-13T06:45:30Z</cp:lastPrinted>
  <dcterms:created xsi:type="dcterms:W3CDTF">2013-09-11T06:01:20Z</dcterms:created>
  <dcterms:modified xsi:type="dcterms:W3CDTF">2014-07-14T17:21:55Z</dcterms:modified>
</cp:coreProperties>
</file>