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2" r:id="rId10"/>
    <p:sldId id="258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30" autoAdjust="0"/>
  </p:normalViewPr>
  <p:slideViewPr>
    <p:cSldViewPr>
      <p:cViewPr varScale="1">
        <p:scale>
          <a:sx n="110" d="100"/>
          <a:sy n="110" d="100"/>
        </p:scale>
        <p:origin x="-11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D8192E-52EC-4C12-BCB0-FDCC39E1D19C}" type="datetimeFigureOut">
              <a:rPr lang="de-DE" smtClean="0"/>
              <a:pPr/>
              <a:t>01.04.2014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05901-AEBB-44FB-8DDB-FA4B9E6D7DF4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679382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05901-AEBB-44FB-8DDB-FA4B9E6D7DF4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81403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BBF9B-1BE5-443D-8B87-DA1B81B08D0B}" type="datetimeFigureOut">
              <a:rPr lang="de-DE" smtClean="0"/>
              <a:pPr/>
              <a:t>01.04.2014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0FFE291-0027-44A7-8E52-784FBAA18E3B}" type="slidenum">
              <a:rPr lang="de-DE" smtClean="0"/>
              <a:pPr/>
              <a:t>‹N°›</a:t>
            </a:fld>
            <a:endParaRPr lang="de-DE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BBF9B-1BE5-443D-8B87-DA1B81B08D0B}" type="datetimeFigureOut">
              <a:rPr lang="de-DE" smtClean="0"/>
              <a:pPr/>
              <a:t>01.04.2014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E291-0027-44A7-8E52-784FBAA18E3B}" type="slidenum">
              <a:rPr lang="de-DE" smtClean="0"/>
              <a:pPr/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BBF9B-1BE5-443D-8B87-DA1B81B08D0B}" type="datetimeFigureOut">
              <a:rPr lang="de-DE" smtClean="0"/>
              <a:pPr/>
              <a:t>01.04.2014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E291-0027-44A7-8E52-784FBAA18E3B}" type="slidenum">
              <a:rPr lang="de-DE" smtClean="0"/>
              <a:pPr/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BBF9B-1BE5-443D-8B87-DA1B81B08D0B}" type="datetimeFigureOut">
              <a:rPr lang="de-DE" smtClean="0"/>
              <a:pPr/>
              <a:t>01.04.2014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E291-0027-44A7-8E52-784FBAA18E3B}" type="slidenum">
              <a:rPr lang="de-DE" smtClean="0"/>
              <a:pPr/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BBF9B-1BE5-443D-8B87-DA1B81B08D0B}" type="datetimeFigureOut">
              <a:rPr lang="de-DE" smtClean="0"/>
              <a:pPr/>
              <a:t>01.04.2014</a:t>
            </a:fld>
            <a:endParaRPr lang="de-DE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E291-0027-44A7-8E52-784FBAA18E3B}" type="slidenum">
              <a:rPr lang="de-DE" smtClean="0"/>
              <a:pPr/>
              <a:t>‹N°›</a:t>
            </a:fld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BBF9B-1BE5-443D-8B87-DA1B81B08D0B}" type="datetimeFigureOut">
              <a:rPr lang="de-DE" smtClean="0"/>
              <a:pPr/>
              <a:t>01.04.2014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E291-0027-44A7-8E52-784FBAA18E3B}" type="slidenum">
              <a:rPr lang="de-DE" smtClean="0"/>
              <a:pPr/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BBF9B-1BE5-443D-8B87-DA1B81B08D0B}" type="datetimeFigureOut">
              <a:rPr lang="de-DE" smtClean="0"/>
              <a:pPr/>
              <a:t>01.04.2014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E291-0027-44A7-8E52-784FBAA18E3B}" type="slidenum">
              <a:rPr lang="de-DE" smtClean="0"/>
              <a:pPr/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BBF9B-1BE5-443D-8B87-DA1B81B08D0B}" type="datetimeFigureOut">
              <a:rPr lang="de-DE" smtClean="0"/>
              <a:pPr/>
              <a:t>01.04.2014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E291-0027-44A7-8E52-784FBAA18E3B}" type="slidenum">
              <a:rPr lang="de-DE" smtClean="0"/>
              <a:pPr/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BBF9B-1BE5-443D-8B87-DA1B81B08D0B}" type="datetimeFigureOut">
              <a:rPr lang="de-DE" smtClean="0"/>
              <a:pPr/>
              <a:t>01.04.2014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E291-0027-44A7-8E52-784FBAA18E3B}" type="slidenum">
              <a:rPr lang="de-DE" smtClean="0"/>
              <a:pPr/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BBF9B-1BE5-443D-8B87-DA1B81B08D0B}" type="datetimeFigureOut">
              <a:rPr lang="de-DE" smtClean="0"/>
              <a:pPr/>
              <a:t>01.04.2014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E291-0027-44A7-8E52-784FBAA18E3B}" type="slidenum">
              <a:rPr lang="de-DE" smtClean="0"/>
              <a:pPr/>
              <a:t>‹N°›</a:t>
            </a:fld>
            <a:endParaRPr lang="de-DE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BBF9B-1BE5-443D-8B87-DA1B81B08D0B}" type="datetimeFigureOut">
              <a:rPr lang="de-DE" smtClean="0"/>
              <a:pPr/>
              <a:t>01.04.2014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E291-0027-44A7-8E52-784FBAA18E3B}" type="slidenum">
              <a:rPr lang="de-DE" smtClean="0"/>
              <a:pPr/>
              <a:t>‹N°›</a:t>
            </a:fld>
            <a:endParaRPr lang="de-DE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ABBBF9B-1BE5-443D-8B87-DA1B81B08D0B}" type="datetimeFigureOut">
              <a:rPr lang="de-DE" smtClean="0"/>
              <a:pPr/>
              <a:t>01.04.2014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0FFE291-0027-44A7-8E52-784FBAA18E3B}" type="slidenum">
              <a:rPr lang="de-DE" smtClean="0"/>
              <a:pPr/>
              <a:t>‹N°›</a:t>
            </a:fld>
            <a:endParaRPr lang="de-DE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 smtClean="0"/>
              <a:t>Tuesday</a:t>
            </a:r>
            <a:r>
              <a:rPr lang="de-DE" smtClean="0"/>
              <a:t> </a:t>
            </a:r>
            <a:r>
              <a:rPr lang="de-DE" smtClean="0"/>
              <a:t>25/03/2014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Women in </a:t>
            </a:r>
            <a:r>
              <a:rPr lang="de-DE" dirty="0" err="1" smtClean="0"/>
              <a:t>conflict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383814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health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1370" y="1752600"/>
            <a:ext cx="5441260" cy="4373563"/>
          </a:xfrm>
        </p:spPr>
      </p:pic>
    </p:spTree>
    <p:extLst>
      <p:ext uri="{BB962C8B-B14F-4D97-AF65-F5344CB8AC3E}">
        <p14:creationId xmlns:p14="http://schemas.microsoft.com/office/powerpoint/2010/main" xmlns="" val="866196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Women in </a:t>
            </a:r>
            <a:r>
              <a:rPr lang="de-DE" dirty="0" err="1" smtClean="0"/>
              <a:t>conflict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i="1" dirty="0" smtClean="0"/>
          </a:p>
          <a:p>
            <a:r>
              <a:rPr lang="en-US" sz="3200" i="1" dirty="0" smtClean="0"/>
              <a:t>When </a:t>
            </a:r>
            <a:r>
              <a:rPr lang="en-US" sz="3200" i="1" dirty="0"/>
              <a:t>war erupts, women are often the first to experience the harsh brutality and the last to be called to the peace table. </a:t>
            </a:r>
            <a:endParaRPr lang="en-US" sz="3200" i="1" dirty="0" smtClean="0"/>
          </a:p>
          <a:p>
            <a:pPr marL="114300" indent="0">
              <a:buNone/>
            </a:pPr>
            <a:endParaRPr lang="en-US" sz="3200" i="1" dirty="0" smtClean="0"/>
          </a:p>
          <a:p>
            <a:pPr marL="114300" indent="0">
              <a:buNone/>
            </a:pPr>
            <a:r>
              <a:rPr lang="en-US" dirty="0" err="1" smtClean="0"/>
              <a:t>Phumzile</a:t>
            </a:r>
            <a:r>
              <a:rPr lang="en-US" dirty="0" smtClean="0"/>
              <a:t> </a:t>
            </a:r>
            <a:r>
              <a:rPr lang="en-US" dirty="0" err="1"/>
              <a:t>Mlambo-Ngcuka</a:t>
            </a:r>
            <a:r>
              <a:rPr lang="en-US" dirty="0"/>
              <a:t>, UN Women Executive Director  </a:t>
            </a:r>
            <a:endParaRPr lang="en-US" dirty="0" smtClean="0"/>
          </a:p>
          <a:p>
            <a:pPr marL="114300" indent="0">
              <a:buNone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4708682"/>
            <a:ext cx="1675904" cy="1256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73138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Widows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9626" y="1844824"/>
            <a:ext cx="4242453" cy="2923997"/>
          </a:xfrm>
          <a:prstGeom prst="rect">
            <a:avLst/>
          </a:prstGeom>
        </p:spPr>
      </p:pic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8100" y="3573016"/>
            <a:ext cx="4106308" cy="2714270"/>
          </a:xfrm>
        </p:spPr>
      </p:pic>
    </p:spTree>
    <p:extLst>
      <p:ext uri="{BB962C8B-B14F-4D97-AF65-F5344CB8AC3E}">
        <p14:creationId xmlns:p14="http://schemas.microsoft.com/office/powerpoint/2010/main" xmlns="" val="2470000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Displacement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771" y="1700808"/>
            <a:ext cx="3954221" cy="2615435"/>
          </a:xfrm>
        </p:spPr>
      </p:pic>
      <p:sp>
        <p:nvSpPr>
          <p:cNvPr id="5" name="Textfeld 4"/>
          <p:cNvSpPr txBox="1"/>
          <p:nvPr/>
        </p:nvSpPr>
        <p:spPr>
          <a:xfrm>
            <a:off x="611561" y="4149080"/>
            <a:ext cx="3888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An informal settlement for displaced people on the outskirts of Baghdad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3190147"/>
            <a:ext cx="3825133" cy="286521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851920" y="5949280"/>
            <a:ext cx="36724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/>
              <a:t>Yarmouk</a:t>
            </a:r>
            <a:r>
              <a:rPr lang="en-US" sz="1400" i="1" dirty="0" smtClean="0"/>
              <a:t>: Refugees </a:t>
            </a:r>
            <a:r>
              <a:rPr lang="en-US" sz="1400" i="1" dirty="0"/>
              <a:t>waiting for food deliveries at a UNRWA humanitarian distribution point</a:t>
            </a:r>
            <a:r>
              <a:rPr lang="en-US" dirty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176323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Disappeared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2996952"/>
            <a:ext cx="4381500" cy="26289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043608" y="2132856"/>
            <a:ext cx="15536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According to one British serviceman who was at Nama, US soldiers would bring prisoners in every night. 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8558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Detention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3501008"/>
            <a:ext cx="3393644" cy="2383631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844824"/>
            <a:ext cx="4351704" cy="2511773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827584" y="4725144"/>
            <a:ext cx="33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An empty cell in an Iraqi prison</a:t>
            </a:r>
            <a:r>
              <a:rPr lang="en-US" dirty="0" smtClean="0"/>
              <a:t>. 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508104" y="6093296"/>
            <a:ext cx="155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Abu Ghraib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1929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Poverty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1844824"/>
            <a:ext cx="5810250" cy="3238500"/>
          </a:xfrm>
        </p:spPr>
      </p:pic>
      <p:sp>
        <p:nvSpPr>
          <p:cNvPr id="6" name="Textfeld 5"/>
          <p:cNvSpPr txBox="1"/>
          <p:nvPr/>
        </p:nvSpPr>
        <p:spPr>
          <a:xfrm>
            <a:off x="1403648" y="5229200"/>
            <a:ext cx="66247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Iraqi boy searches for plastic bottles in a garbage dump on the outskirts of Baghdad's impoverished district of Sadr City, January 30, 2013. Around a quarter of Iraq's population are estimated by the country's Planning Ministry to live in poverty.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330006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Education 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2060848"/>
            <a:ext cx="4855885" cy="3284863"/>
          </a:xfrm>
        </p:spPr>
      </p:pic>
      <p:sp>
        <p:nvSpPr>
          <p:cNvPr id="5" name="Textfeld 4"/>
          <p:cNvSpPr txBox="1"/>
          <p:nvPr/>
        </p:nvSpPr>
        <p:spPr>
          <a:xfrm>
            <a:off x="1115616" y="5520898"/>
            <a:ext cx="7730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Dirty Iraqi School, With Desks Tipped Over And Papers Spread Out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865360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Sexual </a:t>
            </a:r>
            <a:r>
              <a:rPr lang="de-DE" dirty="0" err="1" smtClean="0"/>
              <a:t>Exploitation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772816"/>
            <a:ext cx="6589172" cy="4373563"/>
          </a:xfrm>
        </p:spPr>
      </p:pic>
    </p:spTree>
    <p:extLst>
      <p:ext uri="{BB962C8B-B14F-4D97-AF65-F5344CB8AC3E}">
        <p14:creationId xmlns:p14="http://schemas.microsoft.com/office/powerpoint/2010/main" xmlns="" val="41888267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ke">
  <a:themeElements>
    <a:clrScheme name="Apotheke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ke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k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6</TotalTime>
  <Words>162</Words>
  <Application>Microsoft Office PowerPoint</Application>
  <PresentationFormat>Affichage à l'écran (4:3)</PresentationFormat>
  <Paragraphs>23</Paragraphs>
  <Slides>10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Apotheke</vt:lpstr>
      <vt:lpstr>Women in conflict </vt:lpstr>
      <vt:lpstr>Women in conflict</vt:lpstr>
      <vt:lpstr>Widows </vt:lpstr>
      <vt:lpstr>Displacement </vt:lpstr>
      <vt:lpstr>Disappeared </vt:lpstr>
      <vt:lpstr>Detention </vt:lpstr>
      <vt:lpstr>Poverty </vt:lpstr>
      <vt:lpstr>Education </vt:lpstr>
      <vt:lpstr>Sexual Exploitation </vt:lpstr>
      <vt:lpstr>health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Women in conflict</dc:title>
  <dc:creator>Daniela</dc:creator>
  <cp:lastModifiedBy>GICJ</cp:lastModifiedBy>
  <cp:revision>8</cp:revision>
  <dcterms:created xsi:type="dcterms:W3CDTF">2014-03-17T22:25:23Z</dcterms:created>
  <dcterms:modified xsi:type="dcterms:W3CDTF">2014-04-01T08:18:21Z</dcterms:modified>
</cp:coreProperties>
</file>